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4CC44-2FE9-4FFB-9F6C-3DD3E8F1F89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37B7B-87DE-4C17-A7F1-5ED8BF4F7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5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37B7B-87DE-4C17-A7F1-5ED8BF4F7C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37B7B-87DE-4C17-A7F1-5ED8BF4F7C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shutterstock_152184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91002"/>
            <a:ext cx="4000496" cy="266699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357298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buClr>
                <a:srgbClr val="003366"/>
              </a:buClr>
              <a:buSzPct val="75000"/>
            </a:pPr>
            <a:endParaRPr lang="uk-UA" sz="3200" b="1" kern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buClr>
                <a:srgbClr val="003366"/>
              </a:buClr>
              <a:buSzPct val="75000"/>
            </a:pPr>
            <a:endParaRPr lang="uk-UA" sz="3200" b="1" kern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buClr>
                <a:srgbClr val="003366"/>
              </a:buClr>
              <a:buSzPct val="75000"/>
            </a:pPr>
            <a:endParaRPr lang="uk-UA" sz="3200" b="1" kern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buClr>
                <a:srgbClr val="003366"/>
              </a:buClr>
              <a:buSzPct val="75000"/>
            </a:pPr>
            <a:r>
              <a:rPr lang="uk-UA" sz="3600" b="1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Інтернет-проєкт</a:t>
            </a: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ліги старшокласників</a:t>
            </a:r>
          </a:p>
          <a:p>
            <a:pPr lvl="0" algn="ctr">
              <a:buClr>
                <a:srgbClr val="003366"/>
              </a:buClr>
              <a:buSzPct val="75000"/>
            </a:pP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“</a:t>
            </a: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Ми патріоти </a:t>
            </a: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Черкащини!”</a:t>
            </a:r>
            <a:endParaRPr lang="ru-RU" sz="3600" b="1" kern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lvl="0" algn="ctr">
              <a:buClr>
                <a:srgbClr val="003366"/>
              </a:buClr>
              <a:buSzPct val="75000"/>
            </a:pPr>
            <a:r>
              <a:rPr lang="uk-UA" sz="3600" b="1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Підпроєкт</a:t>
            </a: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uk-UA" sz="3600" b="1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“Покращуємо</a:t>
            </a:r>
            <a:r>
              <a:rPr lang="uk-UA" sz="36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життя своєї </a:t>
            </a:r>
            <a:r>
              <a:rPr lang="uk-UA" sz="3600" b="1" kern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громади”</a:t>
            </a:r>
            <a:endParaRPr lang="uk-UA" sz="3600" b="1" kern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643182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4071942"/>
            <a:ext cx="414340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357694"/>
            <a:ext cx="507206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Марія Чубар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Анастасія </a:t>
            </a:r>
            <a:r>
              <a:rPr kumimoji="0" lang="uk-UA" sz="24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Сереветник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kumimoji="0" lang="uk-UA" sz="24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вихованки 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«Школи 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дизайну </a:t>
            </a: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 шиття»;</a:t>
            </a:r>
            <a:endParaRPr lang="uk-UA" sz="24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uk-UA" sz="2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Вікторія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Сінаєвська, культорганізатор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Будинку дитячої та юнацької творчості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БУДИНОК ДИТЯЧОЇ ТА ЮНАЦЬКОЇ ТВОРЧОСТІ 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СМІЛЯНСЬКОЇ МІСЬКОЇ РАДИ ЧЕРКАСЬКОЇ ОБЛАСТІ</a:t>
            </a: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 – прояв турботи до інших! </a:t>
            </a:r>
            <a:b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Автори добра – ми!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Спонтанне» свято для васильківських дітей школи-інтерна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26510" cy="539797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17578" t="12646" r="23829" b="6054"/>
          <a:stretch>
            <a:fillRect/>
          </a:stretch>
        </p:blipFill>
        <p:spPr bwMode="auto">
          <a:xfrm>
            <a:off x="4714876" y="2643182"/>
            <a:ext cx="2143140" cy="243350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l="16860" t="12646" r="17806" b="21494"/>
          <a:stretch>
            <a:fillRect/>
          </a:stretch>
        </p:blipFill>
        <p:spPr bwMode="auto">
          <a:xfrm>
            <a:off x="6572264" y="3929066"/>
            <a:ext cx="2286016" cy="27589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 року ми розробили та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опублікували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освітній платформі </a:t>
            </a:r>
            <a:r>
              <a:rPr lang="uk-UA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опитування </a:t>
            </a:r>
            <a:b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«Що для тебе добро?»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4158" t="18554" r="32697"/>
          <a:stretch>
            <a:fillRect/>
          </a:stretch>
        </p:blipFill>
        <p:spPr bwMode="auto">
          <a:xfrm>
            <a:off x="214282" y="2500306"/>
            <a:ext cx="2071702" cy="24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 l="17012" t="13391" r="24689" b="6191"/>
          <a:stretch>
            <a:fillRect/>
          </a:stretch>
        </p:blipFill>
        <p:spPr bwMode="auto">
          <a:xfrm>
            <a:off x="1816512" y="3786190"/>
            <a:ext cx="2449326" cy="28575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опитування доброю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справою, яка зустрічалася найчастіше у відповідях, виявилася допомога безпритульним тваринам!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Владимир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186735" cy="278608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87" name="Picture 3" descr="C:\Users\Владимир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571744"/>
            <a:ext cx="4021149" cy="30003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започаткували акції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продуктивно зможуть допомогти чотирилапим!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BDYT-4\Desktop\163558430_239191711268298_143578633251028438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2625347" cy="350046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BDYT-4\Desktop\163804456_239191651268304_6705332737564553251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62180"/>
            <a:ext cx="2643206" cy="352427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ладимир\Desktop\163355834_239191784601624_4568150964294781719_n.jpg"/>
          <p:cNvPicPr>
            <a:picLocks noChangeAspect="1" noChangeArrowheads="1"/>
          </p:cNvPicPr>
          <p:nvPr/>
        </p:nvPicPr>
        <p:blipFill>
          <a:blip r:embed="rId2"/>
          <a:srcRect t="14189"/>
          <a:stretch>
            <a:fillRect/>
          </a:stretch>
        </p:blipFill>
        <p:spPr bwMode="auto">
          <a:xfrm>
            <a:off x="6143636" y="2500306"/>
            <a:ext cx="2643206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Акція «Допоможи безпритульним тваринам </a:t>
            </a:r>
            <a:r>
              <a:rPr lang="uk-UA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смаколиком</a:t>
            </a: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8436" name="Picture 4" descr="C:\Users\Владимир\Desktop\163887432_239191857934950_1746726056016709388_n.jpg"/>
          <p:cNvPicPr>
            <a:picLocks noChangeAspect="1" noChangeArrowheads="1"/>
          </p:cNvPicPr>
          <p:nvPr/>
        </p:nvPicPr>
        <p:blipFill>
          <a:blip r:embed="rId3"/>
          <a:srcRect b="18333"/>
          <a:stretch>
            <a:fillRect/>
          </a:stretch>
        </p:blipFill>
        <p:spPr bwMode="auto">
          <a:xfrm>
            <a:off x="357158" y="2428868"/>
            <a:ext cx="2571769" cy="319733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D:\Загрузки\IMG-d92f44a915be544af22292b2ad575a3b-V (1).jpg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857488" y="414338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071546"/>
            <a:ext cx="91440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 приміщенні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зоомагазину ми встановили контейнери, у які кожен бажаючий покупець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зможе покласти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корм чи інший </a:t>
            </a:r>
            <a:r>
              <a:rPr kumimoji="0" lang="uk-U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смаколик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безпритульних тварин. Корм передаємо волонтерам міста.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Акція </a:t>
            </a:r>
            <a:b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«Будиночок для чотирилапих друзів»</a:t>
            </a:r>
            <a:b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Владимир\Desktop\IMG-6ad06b1afc662250373831819255d04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786214" cy="283966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7" name="Picture 3" descr="C:\Users\Владимир\Desktop\IMG-ec39da5f489dbb80977b4282352ef35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786212" cy="28396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C:\Users\Владимир\Desktop\IMG-56f60b5d16c367f07ca0222834ccb7c0-V.jpg"/>
          <p:cNvPicPr>
            <a:picLocks noChangeAspect="1" noChangeArrowheads="1"/>
          </p:cNvPicPr>
          <p:nvPr/>
        </p:nvPicPr>
        <p:blipFill>
          <a:blip r:embed="rId4"/>
          <a:srcRect l="16072" r="21651"/>
          <a:stretch>
            <a:fillRect/>
          </a:stretch>
        </p:blipFill>
        <p:spPr bwMode="auto">
          <a:xfrm>
            <a:off x="3357554" y="4191009"/>
            <a:ext cx="2214578" cy="266699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785794"/>
            <a:ext cx="91440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 змайстрували та передали 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волонтерам міста 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будиночок для безпритульних </a:t>
            </a:r>
            <a:r>
              <a:rPr lang="uk-UA" sz="23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тваринок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Акція «М’який куточок»</a:t>
            </a:r>
            <a:b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имир\Desktop\164815391_242014030986066_761354783956465348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357454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Владимир\Desktop\164606602_242014054319397_5597904215391472169_n.jpg"/>
          <p:cNvPicPr>
            <a:picLocks noChangeAspect="1" noChangeArrowheads="1"/>
          </p:cNvPicPr>
          <p:nvPr/>
        </p:nvPicPr>
        <p:blipFill>
          <a:blip r:embed="rId3"/>
          <a:srcRect t="4839"/>
          <a:stretch>
            <a:fillRect/>
          </a:stretch>
        </p:blipFill>
        <p:spPr bwMode="auto">
          <a:xfrm>
            <a:off x="6786562" y="1857364"/>
            <a:ext cx="2357438" cy="306720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Владимир\Desktop\164625362_242019517652184_3870712208864996649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2339579" cy="311943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Владимир\Desktop\164623941_242014097652726_107765632094487478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357562"/>
            <a:ext cx="2357454" cy="314327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785794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 змоделювали, пошили та передали волонтерам </a:t>
            </a:r>
            <a:r>
              <a:rPr kumimoji="0" lang="uk-UA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міста м’які </a:t>
            </a:r>
            <a:r>
              <a:rPr kumimoji="0" lang="uk-UA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куточки для безпритульних котиків 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64307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Автором добра можеш бути і ти!</a:t>
            </a:r>
            <a:b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Лише простягни руку тому, хто цього потребує!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имир\Desktop\4492fa2e749f251f3465fc16d29f70a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143092"/>
            <a:ext cx="4714908" cy="4714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147</Words>
  <Application>Microsoft Office PowerPoint</Application>
  <PresentationFormat>Экран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БУДИНОК ДИТЯЧОЇ ТА ЮНАЦЬКОЇ ТВОРЧОСТІ  СМІЛЯНСЬКОЇ МІСЬКОЇ РАДИ ЧЕРКАСЬКОЇ ОБЛАСТІ</vt:lpstr>
      <vt:lpstr>Добро – прояв турботи до інших!  Автори добра – ми!</vt:lpstr>
      <vt:lpstr>Цього року ми розробили та опублікували на освітній платформі Google classroom опитування  «Що для тебе добро?»</vt:lpstr>
      <vt:lpstr>За результатами опитування доброю справою, яка зустрічалася найчастіше у відповідях, виявилася допомога безпритульним тваринам!</vt:lpstr>
      <vt:lpstr>Ми започаткували акції, які продуктивно зможуть допомогти чотирилапим!</vt:lpstr>
      <vt:lpstr>Акція «Допоможи безпритульним тваринам смаколиком» </vt:lpstr>
      <vt:lpstr> Акція  «Будиночок для чотирилапих друзів» </vt:lpstr>
      <vt:lpstr>Акція «М’який куточок» </vt:lpstr>
      <vt:lpstr>Автором добра можеш бути і ти! Лише простягни руку тому, хто цього потребує!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БУДИНОК ДИТЯЧОЇ ТА ЮНАЦЬКОЇ ТВОРЧОСТІ</dc:title>
  <dc:creator>Владимир</dc:creator>
  <cp:lastModifiedBy>PC</cp:lastModifiedBy>
  <cp:revision>37</cp:revision>
  <dcterms:created xsi:type="dcterms:W3CDTF">2021-03-22T12:47:44Z</dcterms:created>
  <dcterms:modified xsi:type="dcterms:W3CDTF">2021-03-29T09:59:56Z</dcterms:modified>
</cp:coreProperties>
</file>